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92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0512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1654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17183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8127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11/10/2017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36432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 smtClean="0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 smtClean="0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11/10/2017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14507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160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96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903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17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002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11/10/2017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249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11/10/2017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571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11/10/2017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769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183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11/10/2017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420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0657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  <p:sldLayoutId id="2147483823" r:id="rId12"/>
    <p:sldLayoutId id="2147483824" r:id="rId13"/>
    <p:sldLayoutId id="2147483825" r:id="rId14"/>
    <p:sldLayoutId id="2147483826" r:id="rId15"/>
    <p:sldLayoutId id="2147483827" r:id="rId16"/>
    <p:sldLayoutId id="2147483828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Nasz Patron Ks. Jan Zieja</a:t>
            </a:r>
            <a:endParaRPr lang="pl-PL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l-PL" sz="2800" b="1" i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Res sacra homo </a:t>
            </a:r>
          </a:p>
          <a:p>
            <a:endParaRPr lang="pl-PL" sz="2800" b="1" i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800" b="1" i="1" u="sng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pl-PL" sz="2800" b="1" i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Prezentację przygotowały : </a:t>
            </a:r>
          </a:p>
          <a:p>
            <a:r>
              <a:rPr lang="pl-PL" sz="2800" b="1" i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Wiktoria Ściuba, Weronika Stężały</a:t>
            </a:r>
            <a:endParaRPr lang="pl-PL" sz="2800" b="1" i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43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Prezentacja zrealizowana w ramach projektu „Osse moje Osse…” zajęła pierwsze miejsce w konkursie na pracę multimedialną o Księdzu Janie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Ziei</a:t>
            </a: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Wyrażamy podziękowania Panu Janowi Andrzejowi Tomczykowi za udostępnienie materiałów biograficznych oraz prac teoretycznych o </a:t>
            </a:r>
            <a:r>
              <a:rPr lang="pl-PL" smtClean="0">
                <a:latin typeface="Arial" panose="020B0604020202020204" pitchFamily="34" charset="0"/>
                <a:cs typeface="Arial" panose="020B0604020202020204" pitchFamily="34" charset="0"/>
              </a:rPr>
              <a:t>naszym patronie.</a:t>
            </a: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2064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>
                <a:solidFill>
                  <a:schemeClr val="accent4">
                    <a:lumMod val="75000"/>
                  </a:schemeClr>
                </a:solidFill>
                <a:effectLst/>
              </a:rPr>
              <a:t>MŁODOŚĆ I FORMACJA TEOLOGICZNA</a:t>
            </a:r>
            <a:r>
              <a:rPr lang="pl-PL" b="0" dirty="0">
                <a:effectLst/>
              </a:rPr>
              <a:t> </a:t>
            </a:r>
            <a:r>
              <a:rPr lang="pl-PL" dirty="0">
                <a:effectLst/>
              </a:rPr>
              <a:t/>
            </a:r>
            <a:br>
              <a:rPr lang="pl-PL" dirty="0">
                <a:effectLst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Jan Zieja </a:t>
            </a:r>
            <a:r>
              <a:rPr lang="pl-PL" dirty="0" smtClean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urodził się </a:t>
            </a:r>
            <a:r>
              <a:rPr lang="pl-PL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 marca 1897 roku we wsi Ossa, w zaborze rosyjskim, w powiecie opoczyńskim, jako czwarte dziecko Michała i Konstancji z Kmieciaków. Ochrzczony został 7 marca 1897 roku, przez proboszcza Jana Wencla w odrzywolskim kościele parafialnym. Rodzice Janka byli głęboko religijni i pobożni, zwłaszcza  matka, która była tercjarką Trzeciego Zakonu św. Franciszka z Asyżu i zelatorką Żywego Różańca. Ojciec był analfabetą, matka umiała tylko czytać, i to słabo, a czytywała jedynie książeczki do nabożeństwa. Właśnie ona tak bardzo ceniła wykształcenie, że postarała się o to, aby obydwaj starsi synowie nauczyli się czytać i pisać u pana Siedleckiego, właściciela miejscowego wiatraka, gdyż we wsi nie było szkoły.</a:t>
            </a:r>
          </a:p>
          <a:p>
            <a:pPr marL="0" indent="0">
              <a:buNone/>
            </a:pPr>
            <a:endParaRPr lang="pl-PL" dirty="0">
              <a:effectLst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443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3695136"/>
          </a:xfrm>
        </p:spPr>
        <p:txBody>
          <a:bodyPr/>
          <a:lstStyle/>
          <a:p>
            <a:r>
              <a:rPr lang="pl-PL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Letnie miesiące 1914 roku spędził Jan Zieja na Kowieńszczyźnie w domu państwa Szwoynickich. Gdy w sierpniu wybuchła wojna nie mógł wrócić do Warszawy, by podjąć naukę w klasie ósmej. Do szkoły przyjechał dopiero w kwietniu 1915 roku na ostatnie trzy miesiące nauki, by razem z kolegami przygotować się do matury. Dopuszczeniu do matury sprzeciwiło się Rosyjskie Rządowe Kuratorium Szkolne. W tej sytuacji należało się zdecydować albo na powtórzenie klasy ósmej, albo na wstąpienie do Seminarium Duchownego.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5638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847534" y="293768"/>
            <a:ext cx="10353762" cy="3695136"/>
          </a:xfrm>
        </p:spPr>
        <p:txBody>
          <a:bodyPr/>
          <a:lstStyle/>
          <a:p>
            <a:r>
              <a:rPr lang="pl-PL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 czasie pobytu w Seminarium Duchownym w latach 1915-18 największy wpływ na Jana Zieję wywarły wykłady i rozmowy z profesorem teologii moralnej i prawa kanonicznego ks. Julianem Młynarczykiem i z ks. Andrzejem Wyrzykowskim, profesorem historii Kościoła, pod którego kierunkiem pracował w bibliotece seminaryjnej. W jego pamięci pozostał również ojciec duchowy seminarium ks. Gąsiorowski, za którego poradą 26 marca 1918 roku przyjął święcenia </a:t>
            </a:r>
            <a:endParaRPr lang="pl-PL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7139" y="2828925"/>
            <a:ext cx="228600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46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28265" y="201003"/>
            <a:ext cx="10353762" cy="6464840"/>
          </a:xfrm>
        </p:spPr>
        <p:txBody>
          <a:bodyPr/>
          <a:lstStyle/>
          <a:p>
            <a:pPr marL="0" indent="0">
              <a:buNone/>
            </a:pPr>
            <a:r>
              <a:rPr lang="pl-PL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 zakończeniu studiów uniwersyteckich w 1923 roku ksiądz Zieja został prefektem szkół powszechnych w Radomiu. Razem ze swoim przyjacielem ks. Bolesławem Strzeleckim (obecnie kandydatem na ołtarze), zamieszkał przy kościele pobernardyńskim, w którym obydwaj kolejno głosili słowo Boże. Już wtedy ks. Zieja widział ogrom prac duszpasterskich, których nikt się nie podejmował. Niestety jego inicjatywy i gorliwość duszpasterska nie zawsze spotykały się z uznaniem ze strony hierarchii kościelnej. Stąd brały się pewne trudności w życiu duchownym :  “Z wiary religijnej zostaje mi tylko: »Bóg  jest miłością« , a z  religii – miłość do Boga i ludzi”. Przed Wielkanocą 1925 roku poproszono ks. Zieję o przeprowadzenie w Kościele Mariackim rekolekcji dla robotników, które wypadły bardzo dobrze; sam ks. Zieja spowiadał do 4.00 rano. Po rekolekcjach od sufragana diecezji  sandomierskiej nadszedł list z zapytaniem: “Dlaczego to w Radomiu tylko was dwóch chwalą?” – to znaczy ks. Zieję i ks. Strzeleckiego. Tę niezrozumiałą naganę ks. Zieja przyjął z goryczą. Skoro nie podoba się biskupowi jego praca, postanowił udać się do Indii, by tam razem z Gandhim, którym się fascynował, pracować w duchu miłości społecznej. Od tego zamiaru powstrzymała go jednak siostra Katarzyna Sokołowska z Lasek oraz łzy matki </a:t>
            </a:r>
            <a:r>
              <a:rPr lang="pl-PL" dirty="0" smtClean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l-PL" dirty="0">
              <a:solidFill>
                <a:srgbClr val="FFFF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2426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5"/>
          <p:cNvSpPr>
            <a:spLocks noGrp="1"/>
          </p:cNvSpPr>
          <p:nvPr>
            <p:ph type="subTitle" idx="1"/>
          </p:nvPr>
        </p:nvSpPr>
        <p:spPr>
          <a:xfrm>
            <a:off x="542925" y="2530474"/>
            <a:ext cx="11058525" cy="3698875"/>
          </a:xfrm>
        </p:spPr>
        <p:txBody>
          <a:bodyPr>
            <a:normAutofit/>
          </a:bodyPr>
          <a:lstStyle/>
          <a:p>
            <a:r>
              <a:rPr lang="pl-PL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Nasz Patron był obrońcą życia i poszanowania każdego człowieka. Zawsze występował w imieniu najsłabszych i krzywdzonych. Utożsamiał się z nimi. Był przeciwny nienawiści, którą rodzi zło. Starał się nauczać, że przebaczenie to droga do osiągnięcia szczęścia. </a:t>
            </a:r>
            <a:endParaRPr lang="pl-PL" sz="32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788" y="265112"/>
            <a:ext cx="5910263" cy="2073275"/>
          </a:xfrm>
        </p:spPr>
      </p:pic>
    </p:spTree>
    <p:extLst>
      <p:ext uri="{BB962C8B-B14F-4D97-AF65-F5344CB8AC3E}">
        <p14:creationId xmlns:p14="http://schemas.microsoft.com/office/powerpoint/2010/main" val="124818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4" r="1864"/>
          <a:stretch>
            <a:fillRect/>
          </a:stretch>
        </p:blipFill>
        <p:spPr/>
      </p:pic>
      <p:sp>
        <p:nvSpPr>
          <p:cNvPr id="6" name="Symbol zastępczy tekstu 5"/>
          <p:cNvSpPr>
            <a:spLocks noGrp="1"/>
          </p:cNvSpPr>
          <p:nvPr>
            <p:ph type="body" sz="half" idx="2"/>
          </p:nvPr>
        </p:nvSpPr>
        <p:spPr>
          <a:xfrm>
            <a:off x="199419" y="380999"/>
            <a:ext cx="5934950" cy="6348413"/>
          </a:xfrm>
        </p:spPr>
        <p:txBody>
          <a:bodyPr>
            <a:normAutofit/>
          </a:bodyPr>
          <a:lstStyle/>
          <a:p>
            <a:r>
              <a:rPr lang="pl-PL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Ksiądz Jan Zieja starał się wskazywać każdemu człowiekowi, że jest oryginalny, że jest stworzeniam boskim. Z jego ust padły słowa o miłości Boga do człowieka i o jego wyjątkowości.  </a:t>
            </a:r>
            <a:r>
              <a:rPr lang="pl-PL" sz="2400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Ksiądz Jan był przyjacielem ludzi odtrąconych. W jego mieszkaniu często pojawiali się ludzie powichrowani przez życie, wykolejeni, a całonocne rozmowy z kapłanem kończyły się często spowiedzią nad </a:t>
            </a:r>
            <a:r>
              <a:rPr lang="pl-PL" sz="2400" dirty="0" smtClean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ranem</a:t>
            </a:r>
            <a:r>
              <a:rPr lang="pl-PL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l-PL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81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obrazu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4" r="1864"/>
          <a:stretch>
            <a:fillRect/>
          </a:stretch>
        </p:blipFill>
        <p:spPr>
          <a:xfrm>
            <a:off x="7429500" y="334944"/>
            <a:ext cx="4171951" cy="6257932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13794" y="334944"/>
            <a:ext cx="5934950" cy="5456256"/>
          </a:xfrm>
        </p:spPr>
        <p:txBody>
          <a:bodyPr>
            <a:normAutofit/>
          </a:bodyPr>
          <a:lstStyle/>
          <a:p>
            <a:r>
              <a:rPr lang="pl-PL" sz="3600" u="sng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Nasz patron, był obrońcą zasad moralnych, był bohaterem, który działał  sposób zamierzony i dobrowolny na rzecz innych, będących w potrzebie </a:t>
            </a:r>
            <a:endParaRPr lang="pl-PL" sz="3600" u="sng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27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1595269" y="579438"/>
            <a:ext cx="9001462" cy="1220788"/>
          </a:xfrm>
        </p:spPr>
        <p:txBody>
          <a:bodyPr>
            <a:normAutofit/>
          </a:bodyPr>
          <a:lstStyle/>
          <a:p>
            <a:r>
              <a:rPr lang="pl-PL" sz="3600" b="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Co nam by powiedział nasz kochany  patron </a:t>
            </a:r>
            <a:endParaRPr lang="pl-PL" sz="3600" b="0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Podtytuł 5"/>
          <p:cNvSpPr>
            <a:spLocks noGrp="1"/>
          </p:cNvSpPr>
          <p:nvPr>
            <p:ph type="subTitle" idx="1"/>
          </p:nvPr>
        </p:nvSpPr>
        <p:spPr>
          <a:xfrm>
            <a:off x="1309519" y="2073274"/>
            <a:ext cx="9001462" cy="422751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Szanujcie siebie i innych,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Pomagajcie, nie zwracając uwagi na korzyści,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Szanujcie życie,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Szukajcie odpowiedzi w Bogu.</a:t>
            </a:r>
          </a:p>
        </p:txBody>
      </p:sp>
    </p:spTree>
    <p:extLst>
      <p:ext uri="{BB962C8B-B14F-4D97-AF65-F5344CB8AC3E}">
        <p14:creationId xmlns:p14="http://schemas.microsoft.com/office/powerpoint/2010/main" val="224826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42332"/>
      </a:dk2>
      <a:lt2>
        <a:srgbClr val="EE91A0"/>
      </a:lt2>
      <a:accent1>
        <a:srgbClr val="E03754"/>
      </a:accent1>
      <a:accent2>
        <a:srgbClr val="E86C2E"/>
      </a:accent2>
      <a:accent3>
        <a:srgbClr val="DAB250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6B2E858E-683F-40D9-B4CB-284D097F3A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TM04033921[[fn=Damaszek]]</Template>
  <TotalTime>110</TotalTime>
  <Words>728</Words>
  <Application>Microsoft Office PowerPoint</Application>
  <PresentationFormat>Panoramiczny</PresentationFormat>
  <Paragraphs>21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Arial</vt:lpstr>
      <vt:lpstr>Bookman Old Style</vt:lpstr>
      <vt:lpstr>Rockwell</vt:lpstr>
      <vt:lpstr>Damask</vt:lpstr>
      <vt:lpstr>Nasz Patron Ks. Jan Zieja</vt:lpstr>
      <vt:lpstr>MŁODOŚĆ I FORMACJA TEOLOGICZNA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Co nam by powiedział nasz kochany  patron 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Nasz Patron Ks. Jan Zieja</dc:title>
  <dc:creator>marta sobczyk</dc:creator>
  <cp:lastModifiedBy>marta sobczyk</cp:lastModifiedBy>
  <cp:revision>11</cp:revision>
  <dcterms:created xsi:type="dcterms:W3CDTF">2017-11-10T08:00:48Z</dcterms:created>
  <dcterms:modified xsi:type="dcterms:W3CDTF">2017-11-10T09:55:37Z</dcterms:modified>
</cp:coreProperties>
</file>